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83287-5252-4638-A952-780941D0F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B721532-2997-4794-A89A-542D189645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8AD4EC-3B67-4209-B2A3-708F0CFA1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DF97A1-3652-4D0B-9DDC-511AF96EF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F9E460-D5C7-4BE2-A9B9-05E3A70C2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454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629BC2-B3A4-481C-A29F-C5A5A6838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E08EDF-06C9-43DB-831D-C981410F3D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D62989-4DAA-40DA-9DA6-6E9392AA8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A3A820-CEC8-45B7-8B59-6F30CE588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15A43E-6BC7-4BCA-B9FB-1DC89D2B1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37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B1B5E5-0352-45C6-83FE-E8ACF6FBED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5F8E1F-7E6C-4927-A1A1-45C928E11E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E0925E-F027-426D-B350-36A104AD4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12CF26-0F45-48FD-A497-22D69F732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96465-54E6-4065-A99F-C07C7478A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666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2A1043-5A2B-4C7E-883F-918C64139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ABCCAD-09D2-40D3-9C61-E74D4910D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6E4085-06E4-440F-B5E2-B40342E34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CB3DEA-68D7-4E08-A05B-C5D18B86A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A79B1-81FC-41BC-84EA-6F691CE8E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16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F11589-E0F7-4EF6-BFA8-D9854A1EA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9C7E8E-082E-412B-A05F-E3033678C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28F24E-47D9-4B49-A6B3-115847E85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9A1C59-579F-4E2E-8EC8-A15132DB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4DA1DE-35DE-453F-975C-481B65E0D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45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5F754-C29B-474E-A899-A61DBFC30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BB8B41-F0F8-4B0E-8C9A-99DBDB66D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21275C-5CCE-4FEC-8EC6-0C15C8F4D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AF8841-E8E2-4A9C-87C2-0F02A5120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776C09-B738-4DE0-BA92-254E951C1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1B45F5-6417-410F-B9FA-6496310C4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27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811C49-05B5-4BE1-B679-758EE7951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A6265E-C577-48D3-901E-6F91B81E9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4D1D55-5FAD-4650-8F8D-764513775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16761AA-AE05-4843-8292-824F267ED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90A6704-FFE6-4DF4-A404-1E07D77763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1A5A1D-6713-4D97-AAA5-04DD60AF8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97E135-DDD8-44C8-92DD-DCAFA8116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F6238D-F83E-4A92-8269-6ED897964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442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B487E4-C835-4AF7-A8E5-F17382F1F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710038-B6D7-45BE-B1AD-6735DF6CD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1027BD-2F55-460C-B2A3-2A470089E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73BD85-41F8-4D5E-9E43-D9082221A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416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C80D30-03F8-499D-B102-B87760E61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C33F243-3BD8-40C8-93CE-C105C48B7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DD35B6-8AEE-43A9-96DB-65B4623A2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1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E82D6-EF7C-435C-82C6-35AE2C4A1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0D3D82-C4E9-44D4-B7DA-B4429A0B6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AAF7D7-2340-48A2-B089-721CBA75D9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D2308C-9E71-4B59-9CA1-CAF94C54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DB28EA-481C-4624-8906-5F7905F09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6B5E7C-4753-4B77-9B8F-3FEC74545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497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680033-28C3-4325-9EFA-64422B88A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E6A085-9A94-48B8-874F-8E06518B41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C4161F-9799-4EE4-BC90-A6AE97B1F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310F7E-95ED-47E0-BC1E-49AA779B5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C609E9-0D94-488A-A479-629803E7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1C0B22-7BC5-4F2D-8FC8-7D8653265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35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C9174B-7E6B-4868-9C30-744944B11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598426-642E-46B4-A0DF-6649A18FC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5E0137-D6FF-42A6-91BC-9C8FA9AB0B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6965C-6726-4327-AF3F-6D5AAF0DFE65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6A88CA-FE8D-4E4D-A39A-E840E6062D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175225-6E58-4C32-A08E-5EE2AFB4A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98CCC-4696-4A09-9398-FFDC562832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3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00A236-D82D-4604-A00D-CAB5D38CF5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자기소개</a:t>
            </a:r>
            <a:r>
              <a:rPr lang="en-US" altLang="ko-KR" dirty="0"/>
              <a:t>PPT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3491BD-665C-4ADA-A524-0D22560D0E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806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00A236-D82D-4604-A00D-CAB5D38CF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2346" y="2786796"/>
            <a:ext cx="5057956" cy="1284408"/>
          </a:xfrm>
        </p:spPr>
        <p:txBody>
          <a:bodyPr>
            <a:noAutofit/>
          </a:bodyPr>
          <a:lstStyle/>
          <a:p>
            <a:pPr algn="l"/>
            <a:r>
              <a:rPr lang="ko-KR" altLang="en-US" sz="2400" dirty="0"/>
              <a:t>학부</a:t>
            </a:r>
            <a:r>
              <a:rPr lang="en-US" altLang="ko-KR" sz="2400" dirty="0"/>
              <a:t>:</a:t>
            </a:r>
            <a:r>
              <a:rPr lang="ko-KR" altLang="en-US" sz="2400" dirty="0"/>
              <a:t>컴퓨터공학부</a:t>
            </a:r>
            <a:br>
              <a:rPr lang="en-US" altLang="ko-KR" sz="2400" dirty="0"/>
            </a:br>
            <a:r>
              <a:rPr lang="ko-KR" altLang="en-US" sz="2400" dirty="0"/>
              <a:t>학번</a:t>
            </a:r>
            <a:r>
              <a:rPr lang="en-US" altLang="ko-KR" sz="2400" dirty="0"/>
              <a:t>:15</a:t>
            </a:r>
            <a:r>
              <a:rPr lang="ko-KR" altLang="en-US" sz="2400" dirty="0"/>
              <a:t>학번</a:t>
            </a:r>
            <a:br>
              <a:rPr lang="en-US" altLang="ko-KR" sz="2400" dirty="0"/>
            </a:br>
            <a:r>
              <a:rPr lang="ko-KR" altLang="en-US" sz="2400" dirty="0"/>
              <a:t>나이</a:t>
            </a:r>
            <a:r>
              <a:rPr lang="en-US" altLang="ko-KR" sz="2400" dirty="0"/>
              <a:t>:26</a:t>
            </a:r>
            <a:r>
              <a:rPr lang="ko-KR" altLang="en-US" sz="2400" dirty="0"/>
              <a:t>세</a:t>
            </a:r>
            <a:br>
              <a:rPr lang="en-US" altLang="ko-KR" sz="2400" dirty="0"/>
            </a:br>
            <a:r>
              <a:rPr lang="ko-KR" altLang="en-US" sz="2400" dirty="0"/>
              <a:t>이름</a:t>
            </a:r>
            <a:r>
              <a:rPr lang="en-US" altLang="ko-KR" sz="2400" dirty="0"/>
              <a:t>:</a:t>
            </a:r>
            <a:r>
              <a:rPr lang="ko-KR" altLang="en-US" sz="2400" dirty="0"/>
              <a:t>김현수</a:t>
            </a:r>
            <a:br>
              <a:rPr lang="en-US" altLang="ko-KR" sz="2400" dirty="0"/>
            </a:br>
            <a:r>
              <a:rPr lang="ko-KR" altLang="en-US" sz="2400" dirty="0"/>
              <a:t>관심분야</a:t>
            </a:r>
            <a:r>
              <a:rPr lang="en-US" altLang="ko-KR" sz="2400" dirty="0"/>
              <a:t>: </a:t>
            </a:r>
            <a:r>
              <a:rPr lang="ko-KR" altLang="en-US" sz="2400" dirty="0"/>
              <a:t>자율주행 로봇</a:t>
            </a:r>
            <a:r>
              <a:rPr lang="en-US" altLang="ko-KR" sz="2400" dirty="0"/>
              <a:t>,</a:t>
            </a:r>
            <a:r>
              <a:rPr lang="ko-KR" altLang="en-US" sz="2400" dirty="0"/>
              <a:t>차</a:t>
            </a:r>
            <a:br>
              <a:rPr lang="en-US" altLang="ko-KR" sz="2400" dirty="0"/>
            </a:br>
            <a:endParaRPr lang="ko-KR" altLang="en-US" sz="24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AF483A0-C90F-4106-80FA-790222BD4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766" y="810883"/>
            <a:ext cx="5181600" cy="434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777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00A236-D82D-4604-A00D-CAB5D38CF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96" y="-1"/>
            <a:ext cx="5057956" cy="905309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/>
              <a:t>관심분야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D777897-B5C5-40BB-B647-D661D08B5CB4}"/>
              </a:ext>
            </a:extLst>
          </p:cNvPr>
          <p:cNvGrpSpPr/>
          <p:nvPr/>
        </p:nvGrpSpPr>
        <p:grpSpPr>
          <a:xfrm>
            <a:off x="140896" y="1492369"/>
            <a:ext cx="11209039" cy="5000984"/>
            <a:chOff x="373720" y="399152"/>
            <a:chExt cx="11209039" cy="5458184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BB45A73A-483E-4231-947D-0B957129D5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3720" y="399152"/>
              <a:ext cx="5722280" cy="508724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5C55E13-624B-4793-B845-3E9BD16B5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4803" y="399152"/>
              <a:ext cx="5057956" cy="54581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3525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29832217-50F7-47E1-B6D3-EA3D859B5266}"/>
              </a:ext>
            </a:extLst>
          </p:cNvPr>
          <p:cNvGrpSpPr/>
          <p:nvPr/>
        </p:nvGrpSpPr>
        <p:grpSpPr>
          <a:xfrm>
            <a:off x="734056" y="1544128"/>
            <a:ext cx="12323821" cy="4563373"/>
            <a:chOff x="475263" y="577968"/>
            <a:chExt cx="12323821" cy="5814205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6ABE259-7971-44B5-95B3-1C001C963A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5263" y="577969"/>
              <a:ext cx="3648164" cy="5814204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69CD23EB-B7A9-4262-B0DF-E412DCB18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93384" y="577968"/>
              <a:ext cx="7505700" cy="5814205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951A5E5-95DB-4ECD-AB59-9EA04B8BD911}"/>
              </a:ext>
            </a:extLst>
          </p:cNvPr>
          <p:cNvSpPr txBox="1"/>
          <p:nvPr/>
        </p:nvSpPr>
        <p:spPr>
          <a:xfrm>
            <a:off x="621102" y="301925"/>
            <a:ext cx="6202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자율주행 인지영역 </a:t>
            </a:r>
            <a:r>
              <a:rPr lang="en-US" altLang="ko-KR" sz="2400" dirty="0"/>
              <a:t>- </a:t>
            </a:r>
            <a:r>
              <a:rPr lang="ko-KR" altLang="en-US" sz="2400" dirty="0"/>
              <a:t>카메라</a:t>
            </a:r>
          </a:p>
        </p:txBody>
      </p:sp>
    </p:spTree>
    <p:extLst>
      <p:ext uri="{BB962C8B-B14F-4D97-AF65-F5344CB8AC3E}">
        <p14:creationId xmlns:p14="http://schemas.microsoft.com/office/powerpoint/2010/main" val="2885324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00A236-D82D-4604-A00D-CAB5D38CF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12475" y="224286"/>
            <a:ext cx="4477110" cy="526213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진행했던 프로젝트</a:t>
            </a:r>
          </a:p>
        </p:txBody>
      </p:sp>
      <p:pic>
        <p:nvPicPr>
          <p:cNvPr id="4" name="KakaoTalk_20200811_103429515">
            <a:hlinkClick r:id="" action="ppaction://media"/>
            <a:extLst>
              <a:ext uri="{FF2B5EF4-FFF2-40B4-BE49-F238E27FC236}">
                <a16:creationId xmlns:a16="http://schemas.microsoft.com/office/drawing/2014/main" id="{B3D5EF2D-C930-4690-96F5-DE1BA76D11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908" y="750499"/>
            <a:ext cx="7082019" cy="616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98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00A236-D82D-4604-A00D-CAB5D38CF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1034" y="1372558"/>
            <a:ext cx="9144000" cy="2387600"/>
          </a:xfrm>
        </p:spPr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697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37</Words>
  <Application>Microsoft Office PowerPoint</Application>
  <PresentationFormat>와이드스크린</PresentationFormat>
  <Paragraphs>6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자기소개PPT </vt:lpstr>
      <vt:lpstr>학부:컴퓨터공학부 학번:15학번 나이:26세 이름:김현수 관심분야: 자율주행 로봇,차 </vt:lpstr>
      <vt:lpstr>관심분야</vt:lpstr>
      <vt:lpstr>PowerPoint 프레젠테이션</vt:lpstr>
      <vt:lpstr>진행했던 프로젝트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자기소개PPT</dc:title>
  <dc:creator>정 원혁</dc:creator>
  <cp:lastModifiedBy>정 원혁</cp:lastModifiedBy>
  <cp:revision>4</cp:revision>
  <dcterms:created xsi:type="dcterms:W3CDTF">2021-01-13T03:45:28Z</dcterms:created>
  <dcterms:modified xsi:type="dcterms:W3CDTF">2021-01-13T04:08:58Z</dcterms:modified>
</cp:coreProperties>
</file>

<file path=docProps/thumbnail.jpeg>
</file>